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1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45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5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0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4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54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3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4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29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국제 영화제 홍보 사이트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36587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박서진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3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73053" y="274737"/>
            <a:ext cx="310123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Summary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8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73053" y="274737"/>
            <a:ext cx="310123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Summary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2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73053" y="274737"/>
            <a:ext cx="310123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Summary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36" y="1318915"/>
            <a:ext cx="6734430" cy="389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0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73053" y="274737"/>
            <a:ext cx="310123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Summary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" y="0"/>
            <a:ext cx="5259430" cy="25866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1418"/>
            <a:ext cx="5747871" cy="32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9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73053" y="274737"/>
            <a:ext cx="310123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Summary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12313" cy="3196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820" y="3612678"/>
            <a:ext cx="4089180" cy="324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5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73053" y="274737"/>
            <a:ext cx="310123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Summary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" y="-178373"/>
            <a:ext cx="5869750" cy="2883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627" y="3901544"/>
            <a:ext cx="4826158" cy="283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73053" y="274737"/>
            <a:ext cx="310123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Summary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4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12</Words>
  <Application>Microsoft Office PowerPoint</Application>
  <PresentationFormat>와이드스크린</PresentationFormat>
  <Paragraphs>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휴먼둥근헤드라인</vt:lpstr>
      <vt:lpstr>Arial</vt:lpstr>
      <vt:lpstr>Arial Black</vt:lpstr>
      <vt:lpstr>Calibri</vt:lpstr>
      <vt:lpstr>Calibri Light</vt:lpstr>
      <vt:lpstr>Office 테마</vt:lpstr>
      <vt:lpstr>국제 영화제 홍보 사이트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WinPro-00</cp:lastModifiedBy>
  <cp:revision>5</cp:revision>
  <dcterms:created xsi:type="dcterms:W3CDTF">2023-09-21T07:12:39Z</dcterms:created>
  <dcterms:modified xsi:type="dcterms:W3CDTF">2023-09-21T23:46:41Z</dcterms:modified>
</cp:coreProperties>
</file>